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821" r:id="rId1"/>
  </p:sldMasterIdLst>
  <p:sldIdLst>
    <p:sldId id="257" r:id="rId2"/>
    <p:sldId id="258" r:id="rId3"/>
    <p:sldId id="259" r:id="rId4"/>
    <p:sldId id="260" r:id="rId5"/>
    <p:sldId id="261" r:id="rId6"/>
    <p:sldId id="262" r:id="rId7"/>
    <p:sldId id="265"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3" d="100"/>
          <a:sy n="73" d="100"/>
        </p:scale>
        <p:origin x="4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1" Type="http://schemas.openxmlformats.org/officeDocument/2006/relationships/hyperlink" Target="http://www.eimafrica.com/"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www.eimafrica.com/"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52D2EF-96B6-4155-B43D-7304095834F3}"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50B3D430-480D-4EB8-BDD0-B5A5F3F2AE97}">
      <dgm:prSet phldrT="[Text]"/>
      <dgm:spPr>
        <a:solidFill>
          <a:srgbClr val="00B050"/>
        </a:solidFill>
      </dgm:spPr>
      <dgm:t>
        <a:bodyPr/>
        <a:lstStyle/>
        <a:p>
          <a:r>
            <a:rPr lang="en-US" dirty="0"/>
            <a:t>EMAIL</a:t>
          </a:r>
        </a:p>
      </dgm:t>
    </dgm:pt>
    <dgm:pt modelId="{E83A8A4C-4017-406D-9891-C591F0DAFD21}" type="parTrans" cxnId="{B29E8161-FFDB-45F6-87C0-CD25634AF8A2}">
      <dgm:prSet/>
      <dgm:spPr/>
      <dgm:t>
        <a:bodyPr/>
        <a:lstStyle/>
        <a:p>
          <a:endParaRPr lang="en-US"/>
        </a:p>
      </dgm:t>
    </dgm:pt>
    <dgm:pt modelId="{EFD71E84-F6E6-4EA9-8E92-A5E78608B073}" type="sibTrans" cxnId="{B29E8161-FFDB-45F6-87C0-CD25634AF8A2}">
      <dgm:prSet/>
      <dgm:spPr/>
      <dgm:t>
        <a:bodyPr/>
        <a:lstStyle/>
        <a:p>
          <a:endParaRPr lang="en-US"/>
        </a:p>
      </dgm:t>
    </dgm:pt>
    <dgm:pt modelId="{727C432E-9E61-479D-97BA-B798F4E25485}">
      <dgm:prSet phldrT="[Text]"/>
      <dgm:spPr>
        <a:solidFill>
          <a:srgbClr val="00B050"/>
        </a:solidFill>
      </dgm:spPr>
      <dgm:t>
        <a:bodyPr/>
        <a:lstStyle/>
        <a:p>
          <a:r>
            <a:rPr lang="en-US" dirty="0"/>
            <a:t>MOBILE</a:t>
          </a:r>
        </a:p>
      </dgm:t>
    </dgm:pt>
    <dgm:pt modelId="{595EA8F0-0B66-43E8-BD3C-8DD1724F81AC}" type="parTrans" cxnId="{E7FE193A-8435-4B82-97D9-C9505DC07131}">
      <dgm:prSet/>
      <dgm:spPr/>
      <dgm:t>
        <a:bodyPr/>
        <a:lstStyle/>
        <a:p>
          <a:endParaRPr lang="en-US"/>
        </a:p>
      </dgm:t>
    </dgm:pt>
    <dgm:pt modelId="{1906523D-8F40-4E8F-B444-04B5DF4DE3D7}" type="sibTrans" cxnId="{E7FE193A-8435-4B82-97D9-C9505DC07131}">
      <dgm:prSet/>
      <dgm:spPr/>
      <dgm:t>
        <a:bodyPr/>
        <a:lstStyle/>
        <a:p>
          <a:endParaRPr lang="en-US"/>
        </a:p>
      </dgm:t>
    </dgm:pt>
    <dgm:pt modelId="{DC7A11AC-4953-42EC-8E14-32311F91D0F1}">
      <dgm:prSet phldrT="[Text]"/>
      <dgm:spPr>
        <a:solidFill>
          <a:srgbClr val="00B050"/>
        </a:solidFill>
      </dgm:spPr>
      <dgm:t>
        <a:bodyPr/>
        <a:lstStyle/>
        <a:p>
          <a:r>
            <a:rPr lang="en-US" dirty="0"/>
            <a:t>WEBSITE</a:t>
          </a:r>
        </a:p>
        <a:p>
          <a:r>
            <a:rPr lang="en-US" dirty="0"/>
            <a:t>SOCIAL MEDIA</a:t>
          </a:r>
        </a:p>
      </dgm:t>
    </dgm:pt>
    <dgm:pt modelId="{461D6136-716B-457B-8D64-83A57B93C612}" type="parTrans" cxnId="{32F145FB-7C27-4FE6-818C-7679074C74B5}">
      <dgm:prSet/>
      <dgm:spPr/>
      <dgm:t>
        <a:bodyPr/>
        <a:lstStyle/>
        <a:p>
          <a:endParaRPr lang="en-US"/>
        </a:p>
      </dgm:t>
    </dgm:pt>
    <dgm:pt modelId="{3864B4EC-EE08-491E-918C-E10A89364191}" type="sibTrans" cxnId="{32F145FB-7C27-4FE6-818C-7679074C74B5}">
      <dgm:prSet/>
      <dgm:spPr/>
      <dgm:t>
        <a:bodyPr/>
        <a:lstStyle/>
        <a:p>
          <a:endParaRPr lang="en-US"/>
        </a:p>
      </dgm:t>
    </dgm:pt>
    <dgm:pt modelId="{04A640BD-76DC-4853-B7F7-CDBDE0761562}">
      <dgm:prSet custT="1"/>
      <dgm:spPr/>
      <dgm:t>
        <a:bodyPr/>
        <a:lstStyle/>
        <a:p>
          <a:r>
            <a:rPr lang="en-US" sz="2400" dirty="0">
              <a:latin typeface="Times New Roman" panose="02020603050405020304" pitchFamily="18" charset="0"/>
              <a:cs typeface="Times New Roman" panose="02020603050405020304" pitchFamily="18" charset="0"/>
            </a:rPr>
            <a:t>eimconsultld@gmail.com</a:t>
          </a:r>
        </a:p>
      </dgm:t>
    </dgm:pt>
    <dgm:pt modelId="{B14C88AC-8E17-404D-AC83-82A2AEDDC653}" type="parTrans" cxnId="{EC8CF565-9234-4997-A9F1-3FBD13553FC8}">
      <dgm:prSet/>
      <dgm:spPr/>
      <dgm:t>
        <a:bodyPr/>
        <a:lstStyle/>
        <a:p>
          <a:endParaRPr lang="en-US"/>
        </a:p>
      </dgm:t>
    </dgm:pt>
    <dgm:pt modelId="{5EAF6E36-C7E7-4964-BBC9-65B8843E2F58}" type="sibTrans" cxnId="{EC8CF565-9234-4997-A9F1-3FBD13553FC8}">
      <dgm:prSet/>
      <dgm:spPr/>
      <dgm:t>
        <a:bodyPr/>
        <a:lstStyle/>
        <a:p>
          <a:endParaRPr lang="en-US"/>
        </a:p>
      </dgm:t>
    </dgm:pt>
    <dgm:pt modelId="{8D653168-26E5-40CD-B54B-25FACBAB407A}">
      <dgm:prSet custT="1"/>
      <dgm:spPr/>
      <dgm:t>
        <a:bodyPr/>
        <a:lstStyle/>
        <a:p>
          <a:r>
            <a:rPr lang="en-US" sz="2400" dirty="0">
              <a:latin typeface="Times New Roman" panose="02020603050405020304" pitchFamily="18" charset="0"/>
              <a:cs typeface="Times New Roman" panose="02020603050405020304" pitchFamily="18" charset="0"/>
            </a:rPr>
            <a:t>+233273330992</a:t>
          </a:r>
        </a:p>
      </dgm:t>
    </dgm:pt>
    <dgm:pt modelId="{075B9FE8-0F38-456D-9AA2-B40159E2984C}" type="parTrans" cxnId="{872A85A6-877E-47B7-BBEC-905E77E30320}">
      <dgm:prSet/>
      <dgm:spPr/>
      <dgm:t>
        <a:bodyPr/>
        <a:lstStyle/>
        <a:p>
          <a:endParaRPr lang="en-US"/>
        </a:p>
      </dgm:t>
    </dgm:pt>
    <dgm:pt modelId="{2F687C06-1ACE-442B-8922-81B91CF4EE0F}" type="sibTrans" cxnId="{872A85A6-877E-47B7-BBEC-905E77E30320}">
      <dgm:prSet/>
      <dgm:spPr/>
      <dgm:t>
        <a:bodyPr/>
        <a:lstStyle/>
        <a:p>
          <a:endParaRPr lang="en-US"/>
        </a:p>
      </dgm:t>
    </dgm:pt>
    <dgm:pt modelId="{546803E8-4406-4324-B034-5E0684B3F9BD}">
      <dgm:prSet custT="1"/>
      <dgm:spPr/>
      <dgm:t>
        <a:bodyPr/>
        <a:lstStyle/>
        <a:p>
          <a:r>
            <a:rPr lang="en-US" sz="2400" dirty="0">
              <a:latin typeface="Times New Roman" panose="02020603050405020304" pitchFamily="18" charset="0"/>
              <a:cs typeface="Times New Roman" panose="02020603050405020304" pitchFamily="18" charset="0"/>
              <a:hlinkClick xmlns:r="http://schemas.openxmlformats.org/officeDocument/2006/relationships" r:id="rId1"/>
            </a:rPr>
            <a:t>www.eimafrica.com</a:t>
          </a:r>
          <a:endParaRPr lang="en-US" sz="2400" dirty="0">
            <a:latin typeface="Times New Roman" panose="02020603050405020304" pitchFamily="18" charset="0"/>
            <a:cs typeface="Times New Roman" panose="02020603050405020304" pitchFamily="18" charset="0"/>
          </a:endParaRPr>
        </a:p>
      </dgm:t>
    </dgm:pt>
    <dgm:pt modelId="{E9A1B8F7-60F7-4D46-9C08-17F6CBDCD37D}" type="parTrans" cxnId="{DB66A7E1-2A21-4808-8FAB-BEEE7C43EBCC}">
      <dgm:prSet/>
      <dgm:spPr/>
      <dgm:t>
        <a:bodyPr/>
        <a:lstStyle/>
        <a:p>
          <a:endParaRPr lang="en-US"/>
        </a:p>
      </dgm:t>
    </dgm:pt>
    <dgm:pt modelId="{01A1103B-4926-4A03-B761-AEFACDE389F7}" type="sibTrans" cxnId="{DB66A7E1-2A21-4808-8FAB-BEEE7C43EBCC}">
      <dgm:prSet/>
      <dgm:spPr/>
      <dgm:t>
        <a:bodyPr/>
        <a:lstStyle/>
        <a:p>
          <a:endParaRPr lang="en-US"/>
        </a:p>
      </dgm:t>
    </dgm:pt>
    <dgm:pt modelId="{D66FA657-4F04-47E6-8085-F0E87F75FBFF}">
      <dgm:prSet custT="1"/>
      <dgm:spPr/>
      <dgm:t>
        <a:bodyPr/>
        <a:lstStyle/>
        <a:p>
          <a:r>
            <a:rPr lang="en-US" sz="2400" dirty="0">
              <a:latin typeface="Times New Roman" panose="02020603050405020304" pitchFamily="18" charset="0"/>
              <a:cs typeface="Times New Roman" panose="02020603050405020304" pitchFamily="18" charset="0"/>
            </a:rPr>
            <a:t>@eimldconsult</a:t>
          </a:r>
        </a:p>
      </dgm:t>
    </dgm:pt>
    <dgm:pt modelId="{84541DE0-AC97-435D-972A-BF9EED3DE23B}" type="parTrans" cxnId="{F16CEBCD-EEED-4192-BAE6-39E76BCEB493}">
      <dgm:prSet/>
      <dgm:spPr/>
      <dgm:t>
        <a:bodyPr/>
        <a:lstStyle/>
        <a:p>
          <a:endParaRPr lang="en-US"/>
        </a:p>
      </dgm:t>
    </dgm:pt>
    <dgm:pt modelId="{7E9020F2-F470-46F2-8C16-8C7D44A676C8}" type="sibTrans" cxnId="{F16CEBCD-EEED-4192-BAE6-39E76BCEB493}">
      <dgm:prSet/>
      <dgm:spPr/>
      <dgm:t>
        <a:bodyPr/>
        <a:lstStyle/>
        <a:p>
          <a:endParaRPr lang="en-US"/>
        </a:p>
      </dgm:t>
    </dgm:pt>
    <dgm:pt modelId="{5FC3EEEC-9E00-4A23-9BEA-4324667645DC}" type="pres">
      <dgm:prSet presAssocID="{CB52D2EF-96B6-4155-B43D-7304095834F3}" presName="linearFlow" presStyleCnt="0">
        <dgm:presLayoutVars>
          <dgm:dir/>
          <dgm:animLvl val="lvl"/>
          <dgm:resizeHandles val="exact"/>
        </dgm:presLayoutVars>
      </dgm:prSet>
      <dgm:spPr/>
    </dgm:pt>
    <dgm:pt modelId="{3043D6CB-BB64-4531-B9DE-F3C3B026E570}" type="pres">
      <dgm:prSet presAssocID="{50B3D430-480D-4EB8-BDD0-B5A5F3F2AE97}" presName="composite" presStyleCnt="0"/>
      <dgm:spPr/>
    </dgm:pt>
    <dgm:pt modelId="{D8178824-7C26-46D6-9677-C91234D38DD1}" type="pres">
      <dgm:prSet presAssocID="{50B3D430-480D-4EB8-BDD0-B5A5F3F2AE97}" presName="parentText" presStyleLbl="alignNode1" presStyleIdx="0" presStyleCnt="3">
        <dgm:presLayoutVars>
          <dgm:chMax val="1"/>
          <dgm:bulletEnabled val="1"/>
        </dgm:presLayoutVars>
      </dgm:prSet>
      <dgm:spPr/>
    </dgm:pt>
    <dgm:pt modelId="{D256C1ED-D513-474F-B262-3E02DE8E4336}" type="pres">
      <dgm:prSet presAssocID="{50B3D430-480D-4EB8-BDD0-B5A5F3F2AE97}" presName="descendantText" presStyleLbl="alignAcc1" presStyleIdx="0" presStyleCnt="3" custLinFactNeighborX="0" custLinFactNeighborY="644">
        <dgm:presLayoutVars>
          <dgm:bulletEnabled val="1"/>
        </dgm:presLayoutVars>
      </dgm:prSet>
      <dgm:spPr/>
    </dgm:pt>
    <dgm:pt modelId="{490232B4-4B45-4EE5-8B86-26108D2E0EF5}" type="pres">
      <dgm:prSet presAssocID="{EFD71E84-F6E6-4EA9-8E92-A5E78608B073}" presName="sp" presStyleCnt="0"/>
      <dgm:spPr/>
    </dgm:pt>
    <dgm:pt modelId="{C884455E-F735-41D8-A245-9CD23AC787B9}" type="pres">
      <dgm:prSet presAssocID="{727C432E-9E61-479D-97BA-B798F4E25485}" presName="composite" presStyleCnt="0"/>
      <dgm:spPr/>
    </dgm:pt>
    <dgm:pt modelId="{733E5E5C-6866-4EA1-BE3A-C8A522FDF3AD}" type="pres">
      <dgm:prSet presAssocID="{727C432E-9E61-479D-97BA-B798F4E25485}" presName="parentText" presStyleLbl="alignNode1" presStyleIdx="1" presStyleCnt="3">
        <dgm:presLayoutVars>
          <dgm:chMax val="1"/>
          <dgm:bulletEnabled val="1"/>
        </dgm:presLayoutVars>
      </dgm:prSet>
      <dgm:spPr/>
    </dgm:pt>
    <dgm:pt modelId="{A4B9318F-6A96-4A77-828D-5EB8C9A3E0B3}" type="pres">
      <dgm:prSet presAssocID="{727C432E-9E61-479D-97BA-B798F4E25485}" presName="descendantText" presStyleLbl="alignAcc1" presStyleIdx="1" presStyleCnt="3">
        <dgm:presLayoutVars>
          <dgm:bulletEnabled val="1"/>
        </dgm:presLayoutVars>
      </dgm:prSet>
      <dgm:spPr/>
    </dgm:pt>
    <dgm:pt modelId="{514892C9-EC3B-44E7-9A1C-D7F5A41948A8}" type="pres">
      <dgm:prSet presAssocID="{1906523D-8F40-4E8F-B444-04B5DF4DE3D7}" presName="sp" presStyleCnt="0"/>
      <dgm:spPr/>
    </dgm:pt>
    <dgm:pt modelId="{65FA3273-FBE5-4BBE-9EB8-DB34A0AB40D9}" type="pres">
      <dgm:prSet presAssocID="{DC7A11AC-4953-42EC-8E14-32311F91D0F1}" presName="composite" presStyleCnt="0"/>
      <dgm:spPr/>
    </dgm:pt>
    <dgm:pt modelId="{5657641A-9419-4781-B0C3-0F518879EF08}" type="pres">
      <dgm:prSet presAssocID="{DC7A11AC-4953-42EC-8E14-32311F91D0F1}" presName="parentText" presStyleLbl="alignNode1" presStyleIdx="2" presStyleCnt="3">
        <dgm:presLayoutVars>
          <dgm:chMax val="1"/>
          <dgm:bulletEnabled val="1"/>
        </dgm:presLayoutVars>
      </dgm:prSet>
      <dgm:spPr/>
    </dgm:pt>
    <dgm:pt modelId="{E058B736-8350-4EC7-8B04-821391EDCA3C}" type="pres">
      <dgm:prSet presAssocID="{DC7A11AC-4953-42EC-8E14-32311F91D0F1}" presName="descendantText" presStyleLbl="alignAcc1" presStyleIdx="2" presStyleCnt="3" custLinFactNeighborY="0">
        <dgm:presLayoutVars>
          <dgm:bulletEnabled val="1"/>
        </dgm:presLayoutVars>
      </dgm:prSet>
      <dgm:spPr/>
    </dgm:pt>
  </dgm:ptLst>
  <dgm:cxnLst>
    <dgm:cxn modelId="{B8E33E32-034C-41CA-B7E0-A108E8E193A2}" type="presOf" srcId="{546803E8-4406-4324-B034-5E0684B3F9BD}" destId="{E058B736-8350-4EC7-8B04-821391EDCA3C}" srcOrd="0" destOrd="0" presId="urn:microsoft.com/office/officeart/2005/8/layout/chevron2"/>
    <dgm:cxn modelId="{E7FE193A-8435-4B82-97D9-C9505DC07131}" srcId="{CB52D2EF-96B6-4155-B43D-7304095834F3}" destId="{727C432E-9E61-479D-97BA-B798F4E25485}" srcOrd="1" destOrd="0" parTransId="{595EA8F0-0B66-43E8-BD3C-8DD1724F81AC}" sibTransId="{1906523D-8F40-4E8F-B444-04B5DF4DE3D7}"/>
    <dgm:cxn modelId="{B29E8161-FFDB-45F6-87C0-CD25634AF8A2}" srcId="{CB52D2EF-96B6-4155-B43D-7304095834F3}" destId="{50B3D430-480D-4EB8-BDD0-B5A5F3F2AE97}" srcOrd="0" destOrd="0" parTransId="{E83A8A4C-4017-406D-9891-C591F0DAFD21}" sibTransId="{EFD71E84-F6E6-4EA9-8E92-A5E78608B073}"/>
    <dgm:cxn modelId="{B390CD44-A5B7-494B-BDDD-CCA8E215871C}" type="presOf" srcId="{727C432E-9E61-479D-97BA-B798F4E25485}" destId="{733E5E5C-6866-4EA1-BE3A-C8A522FDF3AD}" srcOrd="0" destOrd="0" presId="urn:microsoft.com/office/officeart/2005/8/layout/chevron2"/>
    <dgm:cxn modelId="{EC8CF565-9234-4997-A9F1-3FBD13553FC8}" srcId="{50B3D430-480D-4EB8-BDD0-B5A5F3F2AE97}" destId="{04A640BD-76DC-4853-B7F7-CDBDE0761562}" srcOrd="0" destOrd="0" parTransId="{B14C88AC-8E17-404D-AC83-82A2AEDDC653}" sibTransId="{5EAF6E36-C7E7-4964-BBC9-65B8843E2F58}"/>
    <dgm:cxn modelId="{5989E547-12A3-477A-B6A2-607FE4A0420E}" type="presOf" srcId="{D66FA657-4F04-47E6-8085-F0E87F75FBFF}" destId="{E058B736-8350-4EC7-8B04-821391EDCA3C}" srcOrd="0" destOrd="1" presId="urn:microsoft.com/office/officeart/2005/8/layout/chevron2"/>
    <dgm:cxn modelId="{5FC73368-D719-41E4-8B77-775B2A99E013}" type="presOf" srcId="{8D653168-26E5-40CD-B54B-25FACBAB407A}" destId="{A4B9318F-6A96-4A77-828D-5EB8C9A3E0B3}" srcOrd="0" destOrd="0" presId="urn:microsoft.com/office/officeart/2005/8/layout/chevron2"/>
    <dgm:cxn modelId="{5298859E-76AE-4514-A642-16A9F6EE7451}" type="presOf" srcId="{04A640BD-76DC-4853-B7F7-CDBDE0761562}" destId="{D256C1ED-D513-474F-B262-3E02DE8E4336}" srcOrd="0" destOrd="0" presId="urn:microsoft.com/office/officeart/2005/8/layout/chevron2"/>
    <dgm:cxn modelId="{872A85A6-877E-47B7-BBEC-905E77E30320}" srcId="{727C432E-9E61-479D-97BA-B798F4E25485}" destId="{8D653168-26E5-40CD-B54B-25FACBAB407A}" srcOrd="0" destOrd="0" parTransId="{075B9FE8-0F38-456D-9AA2-B40159E2984C}" sibTransId="{2F687C06-1ACE-442B-8922-81B91CF4EE0F}"/>
    <dgm:cxn modelId="{F16CEBCD-EEED-4192-BAE6-39E76BCEB493}" srcId="{DC7A11AC-4953-42EC-8E14-32311F91D0F1}" destId="{D66FA657-4F04-47E6-8085-F0E87F75FBFF}" srcOrd="1" destOrd="0" parTransId="{84541DE0-AC97-435D-972A-BF9EED3DE23B}" sibTransId="{7E9020F2-F470-46F2-8C16-8C7D44A676C8}"/>
    <dgm:cxn modelId="{E3A2B8DB-3FC6-44EA-BB31-FD9325AF1925}" type="presOf" srcId="{CB52D2EF-96B6-4155-B43D-7304095834F3}" destId="{5FC3EEEC-9E00-4A23-9BEA-4324667645DC}" srcOrd="0" destOrd="0" presId="urn:microsoft.com/office/officeart/2005/8/layout/chevron2"/>
    <dgm:cxn modelId="{0C7660E1-61D9-4AF5-AB04-B60F847D521F}" type="presOf" srcId="{DC7A11AC-4953-42EC-8E14-32311F91D0F1}" destId="{5657641A-9419-4781-B0C3-0F518879EF08}" srcOrd="0" destOrd="0" presId="urn:microsoft.com/office/officeart/2005/8/layout/chevron2"/>
    <dgm:cxn modelId="{DB66A7E1-2A21-4808-8FAB-BEEE7C43EBCC}" srcId="{DC7A11AC-4953-42EC-8E14-32311F91D0F1}" destId="{546803E8-4406-4324-B034-5E0684B3F9BD}" srcOrd="0" destOrd="0" parTransId="{E9A1B8F7-60F7-4D46-9C08-17F6CBDCD37D}" sibTransId="{01A1103B-4926-4A03-B761-AEFACDE389F7}"/>
    <dgm:cxn modelId="{310A4EF6-12D4-4291-B103-BB8A6989F8B3}" type="presOf" srcId="{50B3D430-480D-4EB8-BDD0-B5A5F3F2AE97}" destId="{D8178824-7C26-46D6-9677-C91234D38DD1}" srcOrd="0" destOrd="0" presId="urn:microsoft.com/office/officeart/2005/8/layout/chevron2"/>
    <dgm:cxn modelId="{32F145FB-7C27-4FE6-818C-7679074C74B5}" srcId="{CB52D2EF-96B6-4155-B43D-7304095834F3}" destId="{DC7A11AC-4953-42EC-8E14-32311F91D0F1}" srcOrd="2" destOrd="0" parTransId="{461D6136-716B-457B-8D64-83A57B93C612}" sibTransId="{3864B4EC-EE08-491E-918C-E10A89364191}"/>
    <dgm:cxn modelId="{C052E26F-FB52-4A6D-B2BD-FFC13A6E5D0E}" type="presParOf" srcId="{5FC3EEEC-9E00-4A23-9BEA-4324667645DC}" destId="{3043D6CB-BB64-4531-B9DE-F3C3B026E570}" srcOrd="0" destOrd="0" presId="urn:microsoft.com/office/officeart/2005/8/layout/chevron2"/>
    <dgm:cxn modelId="{F5D30BED-5B51-4D21-B9CD-7A4DC077CD1A}" type="presParOf" srcId="{3043D6CB-BB64-4531-B9DE-F3C3B026E570}" destId="{D8178824-7C26-46D6-9677-C91234D38DD1}" srcOrd="0" destOrd="0" presId="urn:microsoft.com/office/officeart/2005/8/layout/chevron2"/>
    <dgm:cxn modelId="{FF5385F5-4554-4575-8163-A846624ECFCB}" type="presParOf" srcId="{3043D6CB-BB64-4531-B9DE-F3C3B026E570}" destId="{D256C1ED-D513-474F-B262-3E02DE8E4336}" srcOrd="1" destOrd="0" presId="urn:microsoft.com/office/officeart/2005/8/layout/chevron2"/>
    <dgm:cxn modelId="{52876F32-ABDE-44AD-BD25-4AA6674968C5}" type="presParOf" srcId="{5FC3EEEC-9E00-4A23-9BEA-4324667645DC}" destId="{490232B4-4B45-4EE5-8B86-26108D2E0EF5}" srcOrd="1" destOrd="0" presId="urn:microsoft.com/office/officeart/2005/8/layout/chevron2"/>
    <dgm:cxn modelId="{7856FEE4-CDB9-41C0-830E-45F983B25AC2}" type="presParOf" srcId="{5FC3EEEC-9E00-4A23-9BEA-4324667645DC}" destId="{C884455E-F735-41D8-A245-9CD23AC787B9}" srcOrd="2" destOrd="0" presId="urn:microsoft.com/office/officeart/2005/8/layout/chevron2"/>
    <dgm:cxn modelId="{B58C0F00-668B-45A8-9EB5-F108BB6DC17E}" type="presParOf" srcId="{C884455E-F735-41D8-A245-9CD23AC787B9}" destId="{733E5E5C-6866-4EA1-BE3A-C8A522FDF3AD}" srcOrd="0" destOrd="0" presId="urn:microsoft.com/office/officeart/2005/8/layout/chevron2"/>
    <dgm:cxn modelId="{DA448B6B-E597-4242-B6C8-2ABEF621D983}" type="presParOf" srcId="{C884455E-F735-41D8-A245-9CD23AC787B9}" destId="{A4B9318F-6A96-4A77-828D-5EB8C9A3E0B3}" srcOrd="1" destOrd="0" presId="urn:microsoft.com/office/officeart/2005/8/layout/chevron2"/>
    <dgm:cxn modelId="{415B43E1-97B6-4673-AC70-C54A2BA11CDC}" type="presParOf" srcId="{5FC3EEEC-9E00-4A23-9BEA-4324667645DC}" destId="{514892C9-EC3B-44E7-9A1C-D7F5A41948A8}" srcOrd="3" destOrd="0" presId="urn:microsoft.com/office/officeart/2005/8/layout/chevron2"/>
    <dgm:cxn modelId="{9D1CAB5F-D904-4A2C-AA1D-3FCDC283603E}" type="presParOf" srcId="{5FC3EEEC-9E00-4A23-9BEA-4324667645DC}" destId="{65FA3273-FBE5-4BBE-9EB8-DB34A0AB40D9}" srcOrd="4" destOrd="0" presId="urn:microsoft.com/office/officeart/2005/8/layout/chevron2"/>
    <dgm:cxn modelId="{9794EBF2-589A-4398-8055-8EE0B5652058}" type="presParOf" srcId="{65FA3273-FBE5-4BBE-9EB8-DB34A0AB40D9}" destId="{5657641A-9419-4781-B0C3-0F518879EF08}" srcOrd="0" destOrd="0" presId="urn:microsoft.com/office/officeart/2005/8/layout/chevron2"/>
    <dgm:cxn modelId="{19079348-12D8-47BC-99C9-61A7F6524118}" type="presParOf" srcId="{65FA3273-FBE5-4BBE-9EB8-DB34A0AB40D9}" destId="{E058B736-8350-4EC7-8B04-821391EDCA3C}"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178824-7C26-46D6-9677-C91234D38DD1}">
      <dsp:nvSpPr>
        <dsp:cNvPr id="0" name=""/>
        <dsp:cNvSpPr/>
      </dsp:nvSpPr>
      <dsp:spPr>
        <a:xfrm rot="5400000">
          <a:off x="-236795" y="238852"/>
          <a:ext cx="1578634" cy="1105044"/>
        </a:xfrm>
        <a:prstGeom prst="chevron">
          <a:avLst/>
        </a:prstGeom>
        <a:solidFill>
          <a:srgbClr val="00B05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EMAIL</a:t>
          </a:r>
        </a:p>
      </dsp:txBody>
      <dsp:txXfrm rot="-5400000">
        <a:off x="0" y="554579"/>
        <a:ext cx="1105044" cy="473590"/>
      </dsp:txXfrm>
    </dsp:sp>
    <dsp:sp modelId="{D256C1ED-D513-474F-B262-3E02DE8E4336}">
      <dsp:nvSpPr>
        <dsp:cNvPr id="0" name=""/>
        <dsp:cNvSpPr/>
      </dsp:nvSpPr>
      <dsp:spPr>
        <a:xfrm rot="5400000">
          <a:off x="5297265" y="-4183555"/>
          <a:ext cx="1026112" cy="941055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rPr>
            <a:t>eimconsultld@gmail.com</a:t>
          </a:r>
        </a:p>
      </dsp:txBody>
      <dsp:txXfrm rot="-5400000">
        <a:off x="1105044" y="58757"/>
        <a:ext cx="9360464" cy="925930"/>
      </dsp:txXfrm>
    </dsp:sp>
    <dsp:sp modelId="{733E5E5C-6866-4EA1-BE3A-C8A522FDF3AD}">
      <dsp:nvSpPr>
        <dsp:cNvPr id="0" name=""/>
        <dsp:cNvSpPr/>
      </dsp:nvSpPr>
      <dsp:spPr>
        <a:xfrm rot="5400000">
          <a:off x="-236795" y="1623146"/>
          <a:ext cx="1578634" cy="1105044"/>
        </a:xfrm>
        <a:prstGeom prst="chevron">
          <a:avLst/>
        </a:prstGeom>
        <a:solidFill>
          <a:srgbClr val="00B05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MOBILE</a:t>
          </a:r>
        </a:p>
      </dsp:txBody>
      <dsp:txXfrm rot="-5400000">
        <a:off x="0" y="1938873"/>
        <a:ext cx="1105044" cy="473590"/>
      </dsp:txXfrm>
    </dsp:sp>
    <dsp:sp modelId="{A4B9318F-6A96-4A77-828D-5EB8C9A3E0B3}">
      <dsp:nvSpPr>
        <dsp:cNvPr id="0" name=""/>
        <dsp:cNvSpPr/>
      </dsp:nvSpPr>
      <dsp:spPr>
        <a:xfrm rot="5400000">
          <a:off x="5297265" y="-2805869"/>
          <a:ext cx="1026112" cy="941055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rPr>
            <a:t>+233273330992</a:t>
          </a:r>
        </a:p>
      </dsp:txBody>
      <dsp:txXfrm rot="-5400000">
        <a:off x="1105044" y="1436443"/>
        <a:ext cx="9360464" cy="925930"/>
      </dsp:txXfrm>
    </dsp:sp>
    <dsp:sp modelId="{5657641A-9419-4781-B0C3-0F518879EF08}">
      <dsp:nvSpPr>
        <dsp:cNvPr id="0" name=""/>
        <dsp:cNvSpPr/>
      </dsp:nvSpPr>
      <dsp:spPr>
        <a:xfrm rot="5400000">
          <a:off x="-236795" y="3007440"/>
          <a:ext cx="1578634" cy="1105044"/>
        </a:xfrm>
        <a:prstGeom prst="chevron">
          <a:avLst/>
        </a:prstGeom>
        <a:solidFill>
          <a:srgbClr val="00B05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WEBSITE</a:t>
          </a:r>
        </a:p>
        <a:p>
          <a:pPr marL="0" lvl="0" indent="0" algn="ctr" defTabSz="577850">
            <a:lnSpc>
              <a:spcPct val="90000"/>
            </a:lnSpc>
            <a:spcBef>
              <a:spcPct val="0"/>
            </a:spcBef>
            <a:spcAft>
              <a:spcPct val="35000"/>
            </a:spcAft>
            <a:buNone/>
          </a:pPr>
          <a:r>
            <a:rPr lang="en-US" sz="1300" kern="1200" dirty="0"/>
            <a:t>SOCIAL MEDIA</a:t>
          </a:r>
        </a:p>
      </dsp:txBody>
      <dsp:txXfrm rot="-5400000">
        <a:off x="0" y="3323167"/>
        <a:ext cx="1105044" cy="473590"/>
      </dsp:txXfrm>
    </dsp:sp>
    <dsp:sp modelId="{E058B736-8350-4EC7-8B04-821391EDCA3C}">
      <dsp:nvSpPr>
        <dsp:cNvPr id="0" name=""/>
        <dsp:cNvSpPr/>
      </dsp:nvSpPr>
      <dsp:spPr>
        <a:xfrm rot="5400000">
          <a:off x="5297265" y="-1421576"/>
          <a:ext cx="1026112" cy="941055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hlinkClick xmlns:r="http://schemas.openxmlformats.org/officeDocument/2006/relationships" r:id="rId1"/>
            </a:rPr>
            <a:t>www.eimafrica.com</a:t>
          </a:r>
          <a:endParaRPr lang="en-US" sz="2400" kern="1200" dirty="0">
            <a:latin typeface="Times New Roman" panose="02020603050405020304" pitchFamily="18" charset="0"/>
            <a:cs typeface="Times New Roman" panose="02020603050405020304" pitchFamily="18" charset="0"/>
          </a:endParaRPr>
        </a:p>
        <a:p>
          <a:pPr marL="228600" lvl="1" indent="-228600" algn="l" defTabSz="1066800">
            <a:lnSpc>
              <a:spcPct val="90000"/>
            </a:lnSpc>
            <a:spcBef>
              <a:spcPct val="0"/>
            </a:spcBef>
            <a:spcAft>
              <a:spcPct val="15000"/>
            </a:spcAft>
            <a:buChar char="•"/>
          </a:pPr>
          <a:r>
            <a:rPr lang="en-US" sz="2400" kern="1200" dirty="0">
              <a:latin typeface="Times New Roman" panose="02020603050405020304" pitchFamily="18" charset="0"/>
              <a:cs typeface="Times New Roman" panose="02020603050405020304" pitchFamily="18" charset="0"/>
            </a:rPr>
            <a:t>@eimldconsult</a:t>
          </a:r>
        </a:p>
      </dsp:txBody>
      <dsp:txXfrm rot="-5400000">
        <a:off x="1105044" y="2820736"/>
        <a:ext cx="9360464" cy="92593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2F764-7C75-41A4-870F-C61D5DCCF1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F553EA-0A7E-4D60-A382-FA6A24C2FB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A5C568-EC1D-4659-A951-3205A0F28733}"/>
              </a:ext>
            </a:extLst>
          </p:cNvPr>
          <p:cNvSpPr>
            <a:spLocks noGrp="1"/>
          </p:cNvSpPr>
          <p:nvPr>
            <p:ph type="dt" sz="half" idx="10"/>
          </p:nvPr>
        </p:nvSpPr>
        <p:spPr/>
        <p:txBody>
          <a:bodyPr/>
          <a:lstStyle/>
          <a:p>
            <a:fld id="{9184DA70-C731-4C70-880D-CCD4705E623C}" type="datetime1">
              <a:rPr lang="en-US" smtClean="0"/>
              <a:t>8/5/2020</a:t>
            </a:fld>
            <a:endParaRPr lang="en-US" dirty="0"/>
          </a:p>
        </p:txBody>
      </p:sp>
      <p:sp>
        <p:nvSpPr>
          <p:cNvPr id="5" name="Footer Placeholder 4">
            <a:extLst>
              <a:ext uri="{FF2B5EF4-FFF2-40B4-BE49-F238E27FC236}">
                <a16:creationId xmlns:a16="http://schemas.microsoft.com/office/drawing/2014/main" id="{FD455A24-31BA-423C-8127-AB972FDC5A7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2A3D007-F5AF-4E74-877B-D50FCB9D03D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170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31E06-7C97-44AD-97CE-F4CFF60199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DE97D2A-4EE8-4B36-861D-A14AE35207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BF2AE9-014F-4F8B-BD80-AE93A51EE2FB}"/>
              </a:ext>
            </a:extLst>
          </p:cNvPr>
          <p:cNvSpPr>
            <a:spLocks noGrp="1"/>
          </p:cNvSpPr>
          <p:nvPr>
            <p:ph type="dt" sz="half" idx="10"/>
          </p:nvPr>
        </p:nvSpPr>
        <p:spPr/>
        <p:txBody>
          <a:bodyPr/>
          <a:lstStyle/>
          <a:p>
            <a:fld id="{B612A279-0833-481D-8C56-F67FD0AC6C50}" type="datetime1">
              <a:rPr lang="en-US" smtClean="0"/>
              <a:t>8/5/2020</a:t>
            </a:fld>
            <a:endParaRPr lang="en-US" dirty="0"/>
          </a:p>
        </p:txBody>
      </p:sp>
      <p:sp>
        <p:nvSpPr>
          <p:cNvPr id="5" name="Footer Placeholder 4">
            <a:extLst>
              <a:ext uri="{FF2B5EF4-FFF2-40B4-BE49-F238E27FC236}">
                <a16:creationId xmlns:a16="http://schemas.microsoft.com/office/drawing/2014/main" id="{EE0202C9-5758-45BA-813A-FAEDF9E7AB0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5A700E4-B813-4125-B463-3CC63F9E194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7147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B8DC94-E9BF-4905-887E-FA386B404B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CBEE3F-4262-4F48-8C6D-7AB47687687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EBB9EE-0776-46A2-AFB2-AF23ADBE04A2}"/>
              </a:ext>
            </a:extLst>
          </p:cNvPr>
          <p:cNvSpPr>
            <a:spLocks noGrp="1"/>
          </p:cNvSpPr>
          <p:nvPr>
            <p:ph type="dt" sz="half" idx="10"/>
          </p:nvPr>
        </p:nvSpPr>
        <p:spPr/>
        <p:txBody>
          <a:bodyPr/>
          <a:lstStyle/>
          <a:p>
            <a:fld id="{6587DA83-5663-4C9C-B9AA-0B40A3DAFF81}" type="datetime1">
              <a:rPr lang="en-US" smtClean="0"/>
              <a:t>8/5/2020</a:t>
            </a:fld>
            <a:endParaRPr lang="en-US" dirty="0"/>
          </a:p>
        </p:txBody>
      </p:sp>
      <p:sp>
        <p:nvSpPr>
          <p:cNvPr id="5" name="Footer Placeholder 4">
            <a:extLst>
              <a:ext uri="{FF2B5EF4-FFF2-40B4-BE49-F238E27FC236}">
                <a16:creationId xmlns:a16="http://schemas.microsoft.com/office/drawing/2014/main" id="{39428C79-3E06-4877-B7A2-A9DD320D58F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401708C-BB4B-4341-AD19-1970C2159D7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1781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86F74-2344-483B-9314-AABE01E7D7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C58C92-0A5C-4F31-98B6-F386678FA7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7E46A-2758-46FA-ACC3-7A767A48E648}"/>
              </a:ext>
            </a:extLst>
          </p:cNvPr>
          <p:cNvSpPr>
            <a:spLocks noGrp="1"/>
          </p:cNvSpPr>
          <p:nvPr>
            <p:ph type="dt" sz="half" idx="10"/>
          </p:nvPr>
        </p:nvSpPr>
        <p:spPr/>
        <p:txBody>
          <a:bodyPr/>
          <a:lstStyle/>
          <a:p>
            <a:fld id="{4BE1D723-8F53-4F53-90B0-1982A396982E}" type="datetime1">
              <a:rPr lang="en-US" smtClean="0"/>
              <a:t>8/5/2020</a:t>
            </a:fld>
            <a:endParaRPr lang="en-US" dirty="0"/>
          </a:p>
        </p:txBody>
      </p:sp>
      <p:sp>
        <p:nvSpPr>
          <p:cNvPr id="5" name="Footer Placeholder 4">
            <a:extLst>
              <a:ext uri="{FF2B5EF4-FFF2-40B4-BE49-F238E27FC236}">
                <a16:creationId xmlns:a16="http://schemas.microsoft.com/office/drawing/2014/main" id="{54C64D6D-1417-45E0-B675-9290479E3A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17C9195-1580-440A-B172-7D6C8B2DA82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69039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AAAE8-5920-4AE5-8D5B-382EBC743C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695456-602C-4F42-B0FC-2A29D5A040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792DA3-2D9C-495C-A3A0-78A45A874DA6}"/>
              </a:ext>
            </a:extLst>
          </p:cNvPr>
          <p:cNvSpPr>
            <a:spLocks noGrp="1"/>
          </p:cNvSpPr>
          <p:nvPr>
            <p:ph type="dt" sz="half" idx="10"/>
          </p:nvPr>
        </p:nvSpPr>
        <p:spPr/>
        <p:txBody>
          <a:bodyPr/>
          <a:lstStyle/>
          <a:p>
            <a:fld id="{97669AF7-7BEB-44E4-9852-375E34362B5B}" type="datetime1">
              <a:rPr lang="en-US" smtClean="0"/>
              <a:t>8/5/2020</a:t>
            </a:fld>
            <a:endParaRPr lang="en-US" dirty="0"/>
          </a:p>
        </p:txBody>
      </p:sp>
      <p:sp>
        <p:nvSpPr>
          <p:cNvPr id="5" name="Footer Placeholder 4">
            <a:extLst>
              <a:ext uri="{FF2B5EF4-FFF2-40B4-BE49-F238E27FC236}">
                <a16:creationId xmlns:a16="http://schemas.microsoft.com/office/drawing/2014/main" id="{11AE1075-3D41-4D91-BF0E-C0666CC8472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A12DA0-59FB-417C-821D-4D7A7F86D20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49713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A7FCB-EC73-4770-9CF4-098FA4B2FD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E9824F-332B-47FC-8E81-3C02849C15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36A03-668E-4C9C-ABD3-8367671868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B5FC33-E792-4F1A-9E62-2F19E131FB28}"/>
              </a:ext>
            </a:extLst>
          </p:cNvPr>
          <p:cNvSpPr>
            <a:spLocks noGrp="1"/>
          </p:cNvSpPr>
          <p:nvPr>
            <p:ph type="dt" sz="half" idx="10"/>
          </p:nvPr>
        </p:nvSpPr>
        <p:spPr/>
        <p:txBody>
          <a:bodyPr/>
          <a:lstStyle/>
          <a:p>
            <a:fld id="{BAAAC38D-0552-4C82-B593-E6124DFADBE2}" type="datetime1">
              <a:rPr lang="en-US" smtClean="0"/>
              <a:t>8/5/2020</a:t>
            </a:fld>
            <a:endParaRPr lang="en-US" dirty="0"/>
          </a:p>
        </p:txBody>
      </p:sp>
      <p:sp>
        <p:nvSpPr>
          <p:cNvPr id="6" name="Footer Placeholder 5">
            <a:extLst>
              <a:ext uri="{FF2B5EF4-FFF2-40B4-BE49-F238E27FC236}">
                <a16:creationId xmlns:a16="http://schemas.microsoft.com/office/drawing/2014/main" id="{66E8ED22-BDC6-4A30-A8CC-AB56D1D0E6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2332D38-B415-4CFF-8E8B-C802BAADB771}"/>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5228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619AE-3AE4-4D3A-9DBD-C55A778EEF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C2A7055-7978-42EB-BA36-5BFACE36CE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97B3D1-73CF-4D6D-8D45-8607067E89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66A20B6-809A-4F9A-A1F9-5149ADB85C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5EA5DA-CA7D-447E-9B5F-46B2BBE766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063471-74C3-4714-A4EB-87C34F527AAD}"/>
              </a:ext>
            </a:extLst>
          </p:cNvPr>
          <p:cNvSpPr>
            <a:spLocks noGrp="1"/>
          </p:cNvSpPr>
          <p:nvPr>
            <p:ph type="dt" sz="half" idx="10"/>
          </p:nvPr>
        </p:nvSpPr>
        <p:spPr/>
        <p:txBody>
          <a:bodyPr/>
          <a:lstStyle/>
          <a:p>
            <a:fld id="{D9DF0F1C-5577-4ACB-BB62-DF8F3C494C7E}" type="datetime1">
              <a:rPr lang="en-US" smtClean="0"/>
              <a:t>8/5/2020</a:t>
            </a:fld>
            <a:endParaRPr lang="en-US" dirty="0"/>
          </a:p>
        </p:txBody>
      </p:sp>
      <p:sp>
        <p:nvSpPr>
          <p:cNvPr id="8" name="Footer Placeholder 7">
            <a:extLst>
              <a:ext uri="{FF2B5EF4-FFF2-40B4-BE49-F238E27FC236}">
                <a16:creationId xmlns:a16="http://schemas.microsoft.com/office/drawing/2014/main" id="{71FEC840-8E2B-4478-900B-9CCECDFE75F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B771741-45B6-4859-9448-90594FB3614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18504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9BAFB-FE6C-4B57-AB1F-40265A21717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8A02FB-EB14-4048-8586-E834403C8824}"/>
              </a:ext>
            </a:extLst>
          </p:cNvPr>
          <p:cNvSpPr>
            <a:spLocks noGrp="1"/>
          </p:cNvSpPr>
          <p:nvPr>
            <p:ph type="dt" sz="half" idx="10"/>
          </p:nvPr>
        </p:nvSpPr>
        <p:spPr/>
        <p:txBody>
          <a:bodyPr/>
          <a:lstStyle/>
          <a:p>
            <a:fld id="{1775B394-D9F9-4F0C-B15D-605F45CB9E9F}" type="datetime1">
              <a:rPr lang="en-US" smtClean="0"/>
              <a:t>8/5/2020</a:t>
            </a:fld>
            <a:endParaRPr lang="en-US" dirty="0"/>
          </a:p>
        </p:txBody>
      </p:sp>
      <p:sp>
        <p:nvSpPr>
          <p:cNvPr id="4" name="Footer Placeholder 3">
            <a:extLst>
              <a:ext uri="{FF2B5EF4-FFF2-40B4-BE49-F238E27FC236}">
                <a16:creationId xmlns:a16="http://schemas.microsoft.com/office/drawing/2014/main" id="{D4057314-3F44-4566-8478-1A2258BFA6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804B05E-AB4B-493B-A888-633DEFED9A1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60452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D81897-4425-4A72-8043-BF11F9EC761D}"/>
              </a:ext>
            </a:extLst>
          </p:cNvPr>
          <p:cNvSpPr>
            <a:spLocks noGrp="1"/>
          </p:cNvSpPr>
          <p:nvPr>
            <p:ph type="dt" sz="half" idx="10"/>
          </p:nvPr>
        </p:nvSpPr>
        <p:spPr/>
        <p:txBody>
          <a:bodyPr/>
          <a:lstStyle/>
          <a:p>
            <a:fld id="{39667345-2558-425A-8533-9BFDBCE15005}" type="datetime1">
              <a:rPr lang="en-US" smtClean="0"/>
              <a:t>8/5/2020</a:t>
            </a:fld>
            <a:endParaRPr lang="en-US" dirty="0"/>
          </a:p>
        </p:txBody>
      </p:sp>
      <p:sp>
        <p:nvSpPr>
          <p:cNvPr id="3" name="Footer Placeholder 2">
            <a:extLst>
              <a:ext uri="{FF2B5EF4-FFF2-40B4-BE49-F238E27FC236}">
                <a16:creationId xmlns:a16="http://schemas.microsoft.com/office/drawing/2014/main" id="{FB86496C-409F-4507-930A-0BF16B75165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04A7F7-0746-4439-935E-749921882382}"/>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05585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DA122-35EF-4E80-B0EC-464BCE1986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E26A2E2-EF8A-40F1-8D04-50C36B9B42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906BCCF-609A-43B0-A15E-C3E9006B53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79B38C-9C9E-46B2-B74B-EA328B356385}"/>
              </a:ext>
            </a:extLst>
          </p:cNvPr>
          <p:cNvSpPr>
            <a:spLocks noGrp="1"/>
          </p:cNvSpPr>
          <p:nvPr>
            <p:ph type="dt" sz="half" idx="10"/>
          </p:nvPr>
        </p:nvSpPr>
        <p:spPr/>
        <p:txBody>
          <a:bodyPr/>
          <a:lstStyle/>
          <a:p>
            <a:fld id="{92BEA474-078D-4E9B-9B14-09A87B19DC46}" type="datetime1">
              <a:rPr lang="en-US" smtClean="0"/>
              <a:t>8/5/2020</a:t>
            </a:fld>
            <a:endParaRPr lang="en-US" dirty="0"/>
          </a:p>
        </p:txBody>
      </p:sp>
      <p:sp>
        <p:nvSpPr>
          <p:cNvPr id="6" name="Footer Placeholder 5">
            <a:extLst>
              <a:ext uri="{FF2B5EF4-FFF2-40B4-BE49-F238E27FC236}">
                <a16:creationId xmlns:a16="http://schemas.microsoft.com/office/drawing/2014/main" id="{329101BE-C177-47F0-873D-A9547C356FB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61D024-152A-47BD-8C7F-57E2C7BF7619}"/>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48566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03B1C-91FF-48A8-AD78-8779FE6847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288F08-F2D9-42C9-AA7E-0A624789C5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E242CDE-E02C-44C3-85D7-643AA0535A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82D98-7969-4370-A10E-300EECFC0BD3}"/>
              </a:ext>
            </a:extLst>
          </p:cNvPr>
          <p:cNvSpPr>
            <a:spLocks noGrp="1"/>
          </p:cNvSpPr>
          <p:nvPr>
            <p:ph type="dt" sz="half" idx="10"/>
          </p:nvPr>
        </p:nvSpPr>
        <p:spPr/>
        <p:txBody>
          <a:bodyPr/>
          <a:lstStyle/>
          <a:p>
            <a:fld id="{4907D986-8816-4272-A432-0437A28A9828}" type="datetime1">
              <a:rPr lang="en-US" smtClean="0"/>
              <a:t>8/5/2020</a:t>
            </a:fld>
            <a:endParaRPr lang="en-US" dirty="0"/>
          </a:p>
        </p:txBody>
      </p:sp>
      <p:sp>
        <p:nvSpPr>
          <p:cNvPr id="6" name="Footer Placeholder 5">
            <a:extLst>
              <a:ext uri="{FF2B5EF4-FFF2-40B4-BE49-F238E27FC236}">
                <a16:creationId xmlns:a16="http://schemas.microsoft.com/office/drawing/2014/main" id="{5D77E099-0557-4B12-8DC5-FA9BCC5A4E16}"/>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046335E3-C08D-45F2-8B95-8A3FD607F83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72368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243CD6-A44C-4832-B792-296C78DBEF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C5B89DE-2812-43C6-8A65-A1DDA5A8B4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CD7D02-88E6-4765-861B-D594474CED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8/5/2020</a:t>
            </a:fld>
            <a:endParaRPr lang="en-US" dirty="0"/>
          </a:p>
        </p:txBody>
      </p:sp>
      <p:sp>
        <p:nvSpPr>
          <p:cNvPr id="5" name="Footer Placeholder 4">
            <a:extLst>
              <a:ext uri="{FF2B5EF4-FFF2-40B4-BE49-F238E27FC236}">
                <a16:creationId xmlns:a16="http://schemas.microsoft.com/office/drawing/2014/main" id="{22B54CAA-5404-4D0B-95C5-EC667944C7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30EEBC1-032C-4851-A444-50B556B8DE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584431202"/>
      </p:ext>
    </p:extLst>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910147" y="516067"/>
            <a:ext cx="7007021" cy="3686015"/>
          </a:xfrm>
        </p:spPr>
        <p:txBody>
          <a:bodyPr>
            <a:normAutofit/>
          </a:bodyPr>
          <a:lstStyle/>
          <a:p>
            <a:r>
              <a:rPr lang="en-US" sz="3200" dirty="0">
                <a:solidFill>
                  <a:srgbClr val="00B050"/>
                </a:solidFill>
                <a:latin typeface="Times New Roman" panose="02020603050405020304" pitchFamily="18" charset="0"/>
                <a:cs typeface="Times New Roman" panose="02020603050405020304" pitchFamily="18" charset="0"/>
              </a:rPr>
              <a:t>MENTOSHIP  PROGRAM</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Autofit/>
          </a:bodyPr>
          <a:lstStyle/>
          <a:p>
            <a:r>
              <a:rPr lang="en-US" sz="2400" dirty="0">
                <a:latin typeface="Times New Roman" panose="02020603050405020304" pitchFamily="18" charset="0"/>
                <a:cs typeface="Times New Roman" panose="02020603050405020304" pitchFamily="18" charset="0"/>
              </a:rPr>
              <a:t>Our Students, are paired with mentors who are drawn from across the globe,  who guide them </a:t>
            </a:r>
            <a:r>
              <a:rPr lang="en-US" sz="2400" dirty="0" err="1">
                <a:latin typeface="Times New Roman" panose="02020603050405020304" pitchFamily="18" charset="0"/>
                <a:cs typeface="Times New Roman" panose="02020603050405020304" pitchFamily="18" charset="0"/>
              </a:rPr>
              <a:t>ontheir</a:t>
            </a:r>
            <a:r>
              <a:rPr lang="en-US" sz="2400" dirty="0">
                <a:latin typeface="Times New Roman" panose="02020603050405020304" pitchFamily="18" charset="0"/>
                <a:cs typeface="Times New Roman" panose="02020603050405020304" pitchFamily="18" charset="0"/>
              </a:rPr>
              <a:t> duties</a:t>
            </a:r>
            <a:endParaRPr lang="en-US" cap="none"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pic>
        <p:nvPicPr>
          <p:cNvPr id="6" name="Picture 5">
            <a:extLst>
              <a:ext uri="{FF2B5EF4-FFF2-40B4-BE49-F238E27FC236}">
                <a16:creationId xmlns:a16="http://schemas.microsoft.com/office/drawing/2014/main" id="{3D7651A3-0609-4C15-9CD0-5EE4169910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49319" y="-86627"/>
            <a:ext cx="1905266" cy="1905266"/>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30580" y="1587627"/>
            <a:ext cx="10058400" cy="3892168"/>
          </a:xfrm>
        </p:spPr>
        <p:txBody>
          <a:bodyPr anchor="ctr">
            <a:noAutofit/>
          </a:bodyPr>
          <a:lstStyle/>
          <a:p>
            <a:r>
              <a:rPr lang="en-US" sz="2400" dirty="0">
                <a:latin typeface="Times New Roman" panose="02020603050405020304" pitchFamily="18" charset="0"/>
                <a:cs typeface="Times New Roman" panose="02020603050405020304" pitchFamily="18" charset="0"/>
              </a:rPr>
              <a:t>E.I.M Learning and Development Consult is a management consultancy  whose main focus is to provide corporate institutions and organizations with well qualified and professional Interns.</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Our Interns, are paired with mentors who are drawn from across the globe,  who guide them on their duties thereby ensuring organizational growth and development to any institution privileged to hire them. We also provide High end trainings to Employees of our partners to keep them update with growing industry trends.</a:t>
            </a:r>
            <a:br>
              <a:rPr lang="en-US" sz="2400" dirty="0">
                <a:latin typeface="Times New Roman" panose="02020603050405020304" pitchFamily="18" charset="0"/>
                <a:cs typeface="Times New Roman" panose="02020603050405020304" pitchFamily="18" charset="0"/>
              </a:rPr>
            </a:br>
            <a:endParaRPr lang="en-US" sz="2400" i="1" dirty="0">
              <a:solidFill>
                <a:srgbClr val="FFFFFF"/>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About us </a:t>
            </a:r>
          </a:p>
        </p:txBody>
      </p:sp>
      <p:pic>
        <p:nvPicPr>
          <p:cNvPr id="5" name="Picture 4">
            <a:extLst>
              <a:ext uri="{FF2B5EF4-FFF2-40B4-BE49-F238E27FC236}">
                <a16:creationId xmlns:a16="http://schemas.microsoft.com/office/drawing/2014/main" id="{D4BD87A0-9EAE-429A-B9F9-7B6D33911D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6347" y="76067"/>
            <a:ext cx="1905266" cy="1905266"/>
          </a:xfrm>
          <a:prstGeom prst="rect">
            <a:avLst/>
          </a:prstGeom>
        </p:spPr>
      </p:pic>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2A4B0-5A0C-40BD-990C-00F60BF24824}"/>
              </a:ext>
            </a:extLst>
          </p:cNvPr>
          <p:cNvSpPr>
            <a:spLocks noGrp="1"/>
          </p:cNvSpPr>
          <p:nvPr>
            <p:ph type="title"/>
          </p:nvPr>
        </p:nvSpPr>
        <p:spPr>
          <a:xfrm>
            <a:off x="772907" y="203196"/>
            <a:ext cx="5092906" cy="1574808"/>
          </a:xfrm>
        </p:spPr>
        <p:txBody>
          <a:bodyPr>
            <a:normAutofit/>
          </a:bodyPr>
          <a:lstStyle/>
          <a:p>
            <a:r>
              <a:rPr lang="en-US" dirty="0">
                <a:solidFill>
                  <a:srgbClr val="00B050"/>
                </a:solidFill>
                <a:latin typeface="Times New Roman" panose="02020603050405020304" pitchFamily="18" charset="0"/>
                <a:cs typeface="Times New Roman" panose="02020603050405020304" pitchFamily="18" charset="0"/>
              </a:rPr>
              <a:t>MENTORSHIP PROGRAM </a:t>
            </a:r>
          </a:p>
        </p:txBody>
      </p:sp>
      <p:sp>
        <p:nvSpPr>
          <p:cNvPr id="3" name="Content Placeholder 2">
            <a:extLst>
              <a:ext uri="{FF2B5EF4-FFF2-40B4-BE49-F238E27FC236}">
                <a16:creationId xmlns:a16="http://schemas.microsoft.com/office/drawing/2014/main" id="{191344EA-1F58-4815-B2F4-75D47B426723}"/>
              </a:ext>
            </a:extLst>
          </p:cNvPr>
          <p:cNvSpPr>
            <a:spLocks noGrp="1"/>
          </p:cNvSpPr>
          <p:nvPr>
            <p:ph type="body" sz="half" idx="2"/>
          </p:nvPr>
        </p:nvSpPr>
        <p:spPr>
          <a:xfrm>
            <a:off x="55814" y="2371855"/>
            <a:ext cx="5924766" cy="2800350"/>
          </a:xfrm>
        </p:spPr>
        <p:txBody>
          <a:bodyPr>
            <a:noAutofit/>
          </a:bodyPr>
          <a:lstStyle/>
          <a:p>
            <a:pPr lvl="1">
              <a:lnSpc>
                <a:spcPct val="150000"/>
              </a:lnSpc>
            </a:pPr>
            <a:r>
              <a:rPr kumimoji="1" lang="en-US" altLang="zh-CN" sz="2400" dirty="0">
                <a:latin typeface="Times New Roman" panose="02020603050405020304" pitchFamily="18" charset="0"/>
                <a:cs typeface="Times New Roman" panose="02020603050405020304" pitchFamily="18" charset="0"/>
              </a:rPr>
              <a:t>Objectives:</a:t>
            </a:r>
          </a:p>
          <a:p>
            <a:pPr lvl="1">
              <a:lnSpc>
                <a:spcPct val="150000"/>
              </a:lnSpc>
            </a:pPr>
            <a:r>
              <a:rPr kumimoji="1" lang="en-US" altLang="zh-CN" sz="2400" dirty="0">
                <a:latin typeface="Times New Roman" panose="02020603050405020304" pitchFamily="18" charset="0"/>
                <a:cs typeface="Times New Roman" panose="02020603050405020304" pitchFamily="18" charset="0"/>
              </a:rPr>
              <a:t>Provide a platform for  Professionals to share their  experiences and career advice with our students, and for all to benefit from learning diverse cultures .</a:t>
            </a:r>
          </a:p>
          <a:p>
            <a:pPr lvl="1">
              <a:lnSpc>
                <a:spcPct val="150000"/>
              </a:lnSpc>
            </a:pPr>
            <a:endParaRPr kumimoji="1" lang="en-US" altLang="zh-CN" dirty="0"/>
          </a:p>
        </p:txBody>
      </p:sp>
      <p:pic>
        <p:nvPicPr>
          <p:cNvPr id="19" name="Picture 18">
            <a:extLst>
              <a:ext uri="{FF2B5EF4-FFF2-40B4-BE49-F238E27FC236}">
                <a16:creationId xmlns:a16="http://schemas.microsoft.com/office/drawing/2014/main" id="{AB32A079-26DD-4C51-91DD-37A473EBF3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5717" y="2552701"/>
            <a:ext cx="5726284" cy="4251332"/>
          </a:xfrm>
          <a:prstGeom prst="rect">
            <a:avLst/>
          </a:prstGeom>
        </p:spPr>
      </p:pic>
      <p:pic>
        <p:nvPicPr>
          <p:cNvPr id="20" name="Picture 19">
            <a:extLst>
              <a:ext uri="{FF2B5EF4-FFF2-40B4-BE49-F238E27FC236}">
                <a16:creationId xmlns:a16="http://schemas.microsoft.com/office/drawing/2014/main" id="{80905FCA-3C63-491B-8FE8-897F17823B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6734" y="0"/>
            <a:ext cx="1905266" cy="1905266"/>
          </a:xfrm>
          <a:prstGeom prst="rect">
            <a:avLst/>
          </a:prstGeom>
        </p:spPr>
      </p:pic>
    </p:spTree>
    <p:extLst>
      <p:ext uri="{BB962C8B-B14F-4D97-AF65-F5344CB8AC3E}">
        <p14:creationId xmlns:p14="http://schemas.microsoft.com/office/powerpoint/2010/main" val="2829481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258C0373-182A-461E-8EB7-5ACE1F6BF9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6734" y="-108216"/>
            <a:ext cx="1905266" cy="1905266"/>
          </a:xfrm>
          <a:prstGeom prst="rect">
            <a:avLst/>
          </a:prstGeom>
        </p:spPr>
      </p:pic>
      <p:sp>
        <p:nvSpPr>
          <p:cNvPr id="12" name="内容占位符 1">
            <a:extLst>
              <a:ext uri="{FF2B5EF4-FFF2-40B4-BE49-F238E27FC236}">
                <a16:creationId xmlns:a16="http://schemas.microsoft.com/office/drawing/2014/main" id="{A936E83B-B707-4543-8BAF-EC9BAED0C6E5}"/>
              </a:ext>
            </a:extLst>
          </p:cNvPr>
          <p:cNvSpPr>
            <a:spLocks noGrp="1"/>
          </p:cNvSpPr>
          <p:nvPr/>
        </p:nvSpPr>
        <p:spPr>
          <a:xfrm>
            <a:off x="320615" y="1399143"/>
            <a:ext cx="10515600"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50000"/>
              </a:lnSpc>
            </a:pPr>
            <a:r>
              <a:rPr kumimoji="1" lang="en-US" altLang="zh-CN" sz="2000" dirty="0">
                <a:latin typeface="Times New Roman" panose="02020603050405020304" pitchFamily="18" charset="0"/>
                <a:cs typeface="Times New Roman" panose="02020603050405020304" pitchFamily="18" charset="0"/>
              </a:rPr>
              <a:t>Mentees</a:t>
            </a:r>
          </a:p>
          <a:p>
            <a:pPr lvl="2">
              <a:lnSpc>
                <a:spcPct val="150000"/>
              </a:lnSpc>
              <a:buFont typeface="Arial" panose="020B0604020202020204" pitchFamily="34" charset="0"/>
              <a:buChar char="-"/>
            </a:pPr>
            <a:r>
              <a:rPr kumimoji="1" lang="en-US" altLang="zh-CN" dirty="0">
                <a:latin typeface="Times New Roman" panose="02020603050405020304" pitchFamily="18" charset="0"/>
                <a:cs typeface="Times New Roman" panose="02020603050405020304" pitchFamily="18" charset="0"/>
              </a:rPr>
              <a:t>Desire to develop and enhance a variety of competencies; Motivated to succeed</a:t>
            </a:r>
          </a:p>
          <a:p>
            <a:pPr lvl="2">
              <a:lnSpc>
                <a:spcPct val="150000"/>
              </a:lnSpc>
              <a:buFont typeface="Arial" panose="020B0604020202020204" pitchFamily="34" charset="0"/>
              <a:buChar char="-"/>
            </a:pPr>
            <a:r>
              <a:rPr kumimoji="1" lang="en-US" altLang="zh-CN" dirty="0">
                <a:latin typeface="Times New Roman" panose="02020603050405020304" pitchFamily="18" charset="0"/>
                <a:cs typeface="Times New Roman" panose="02020603050405020304" pitchFamily="18" charset="0"/>
              </a:rPr>
              <a:t>Take initiative to drive relationship / be responsible for own development</a:t>
            </a:r>
          </a:p>
          <a:p>
            <a:pPr lvl="2">
              <a:lnSpc>
                <a:spcPct val="150000"/>
              </a:lnSpc>
              <a:buFont typeface="Arial" panose="020B0604020202020204" pitchFamily="34" charset="0"/>
              <a:buChar char="-"/>
            </a:pPr>
            <a:r>
              <a:rPr kumimoji="1" lang="en-US" altLang="zh-CN" dirty="0">
                <a:latin typeface="Times New Roman" panose="02020603050405020304" pitchFamily="18" charset="0"/>
                <a:cs typeface="Times New Roman" panose="02020603050405020304" pitchFamily="18" charset="0"/>
              </a:rPr>
              <a:t>Have well-defined objectives / let your mentor know what he/she can do to help you</a:t>
            </a:r>
          </a:p>
          <a:p>
            <a:pPr lvl="1">
              <a:lnSpc>
                <a:spcPct val="150000"/>
              </a:lnSpc>
            </a:pPr>
            <a:endParaRPr kumimoji="1" lang="en-US" altLang="zh-CN" sz="2000" dirty="0">
              <a:latin typeface="Times New Roman" panose="02020603050405020304" pitchFamily="18" charset="0"/>
              <a:cs typeface="Times New Roman" panose="02020603050405020304" pitchFamily="18" charset="0"/>
            </a:endParaRPr>
          </a:p>
          <a:p>
            <a:pPr lvl="1">
              <a:lnSpc>
                <a:spcPct val="150000"/>
              </a:lnSpc>
            </a:pPr>
            <a:r>
              <a:rPr kumimoji="1" lang="en-US" altLang="zh-CN" sz="2000" dirty="0">
                <a:latin typeface="Times New Roman" panose="02020603050405020304" pitchFamily="18" charset="0"/>
                <a:cs typeface="Times New Roman" panose="02020603050405020304" pitchFamily="18" charset="0"/>
              </a:rPr>
              <a:t>Mentors</a:t>
            </a:r>
            <a:endParaRPr kumimoji="1" lang="en-US" sz="2000" dirty="0">
              <a:latin typeface="Times New Roman" panose="02020603050405020304" pitchFamily="18" charset="0"/>
              <a:cs typeface="Times New Roman" panose="02020603050405020304" pitchFamily="18" charset="0"/>
            </a:endParaRPr>
          </a:p>
          <a:p>
            <a:pPr lvl="2">
              <a:lnSpc>
                <a:spcPct val="150000"/>
              </a:lnSpc>
              <a:buFont typeface="Arial" panose="020B0604020202020204" pitchFamily="34" charset="0"/>
              <a:buChar char="-"/>
              <a:defRPr/>
            </a:pPr>
            <a:r>
              <a:rPr kumimoji="1" lang="en-US" dirty="0">
                <a:latin typeface="Times New Roman" panose="02020603050405020304" pitchFamily="18" charset="0"/>
                <a:cs typeface="Times New Roman" panose="02020603050405020304" pitchFamily="18" charset="0"/>
              </a:rPr>
              <a:t>Encourage and foster the mentor-mentee relationship</a:t>
            </a:r>
          </a:p>
          <a:p>
            <a:pPr lvl="2">
              <a:lnSpc>
                <a:spcPct val="150000"/>
              </a:lnSpc>
              <a:buFont typeface="Arial" panose="020B0604020202020204" pitchFamily="34" charset="0"/>
              <a:buChar char="-"/>
              <a:defRPr/>
            </a:pPr>
            <a:r>
              <a:rPr kumimoji="1" lang="en-US" dirty="0">
                <a:latin typeface="Times New Roman" panose="02020603050405020304" pitchFamily="18" charset="0"/>
                <a:cs typeface="Times New Roman" panose="02020603050405020304" pitchFamily="18" charset="0"/>
              </a:rPr>
              <a:t>Encourage mentee to mange their own learning, develop their skills, improve their performance, and maximize their career growth</a:t>
            </a:r>
          </a:p>
          <a:p>
            <a:pPr marL="227012" lvl="1" indent="0">
              <a:lnSpc>
                <a:spcPct val="150000"/>
              </a:lnSpc>
              <a:buNone/>
            </a:pPr>
            <a:endParaRPr kumimoji="1" lang="en-US" altLang="zh-CN" sz="1600" dirty="0">
              <a:latin typeface="Times New Roman" panose="02020603050405020304" pitchFamily="18" charset="0"/>
              <a:cs typeface="Times New Roman" panose="02020603050405020304" pitchFamily="18" charset="0"/>
            </a:endParaRPr>
          </a:p>
        </p:txBody>
      </p:sp>
      <p:sp>
        <p:nvSpPr>
          <p:cNvPr id="13" name="标题 2">
            <a:extLst>
              <a:ext uri="{FF2B5EF4-FFF2-40B4-BE49-F238E27FC236}">
                <a16:creationId xmlns:a16="http://schemas.microsoft.com/office/drawing/2014/main" id="{8718E971-1EDD-45E3-9BA1-2230CA19FC4D}"/>
              </a:ext>
            </a:extLst>
          </p:cNvPr>
          <p:cNvSpPr txBox="1">
            <a:spLocks noGrp="1"/>
          </p:cNvSpPr>
          <p:nvPr/>
        </p:nvSpPr>
        <p:spPr bwMode="auto">
          <a:xfrm>
            <a:off x="588034" y="844417"/>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xmlns:lc="http://schemas.openxmlformats.org/drawingml/2006/lockedCanvas" val="1"/>
            </a:ext>
          </a:extLst>
        </p:spPr>
        <p:txBody>
          <a:bodyPr vert="horz" wrap="square" lIns="0" tIns="0" rIns="0" bIns="0" numCol="1" rtlCol="0" anchor="t" anchorCtr="0" compatLnSpc="1">
            <a:prstTxWarp prst="textNoShape">
              <a:avLst/>
            </a:prstTxWarp>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en-US" altLang="zh-CN" sz="3200" dirty="0">
                <a:solidFill>
                  <a:srgbClr val="00B050"/>
                </a:solidFill>
              </a:rPr>
              <a:t>Expectations</a:t>
            </a:r>
            <a:endParaRPr kumimoji="1" lang="zh-CN" altLang="en-US" sz="3200" dirty="0">
              <a:solidFill>
                <a:srgbClr val="00B050"/>
              </a:solidFill>
            </a:endParaRPr>
          </a:p>
        </p:txBody>
      </p:sp>
    </p:spTree>
    <p:extLst>
      <p:ext uri="{BB962C8B-B14F-4D97-AF65-F5344CB8AC3E}">
        <p14:creationId xmlns:p14="http://schemas.microsoft.com/office/powerpoint/2010/main" val="2422888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2EE7F41-3F1C-486A-9884-B91CEEA800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2459" y="-279666"/>
            <a:ext cx="1905266" cy="1905266"/>
          </a:xfrm>
          <a:prstGeom prst="rect">
            <a:avLst/>
          </a:prstGeom>
        </p:spPr>
      </p:pic>
      <p:sp>
        <p:nvSpPr>
          <p:cNvPr id="19" name="Title 18">
            <a:extLst>
              <a:ext uri="{FF2B5EF4-FFF2-40B4-BE49-F238E27FC236}">
                <a16:creationId xmlns:a16="http://schemas.microsoft.com/office/drawing/2014/main" id="{5C130714-0143-4BC9-93B7-7F3E5C876C35}"/>
              </a:ext>
            </a:extLst>
          </p:cNvPr>
          <p:cNvSpPr>
            <a:spLocks noGrp="1"/>
          </p:cNvSpPr>
          <p:nvPr>
            <p:ph type="title"/>
          </p:nvPr>
        </p:nvSpPr>
        <p:spPr/>
        <p:txBody>
          <a:bodyPr/>
          <a:lstStyle/>
          <a:p>
            <a:r>
              <a:rPr kumimoji="1" lang="en-US" altLang="zh-CN" sz="3200" dirty="0">
                <a:solidFill>
                  <a:srgbClr val="00B050"/>
                </a:solidFill>
                <a:latin typeface="Times New Roman" panose="02020603050405020304" pitchFamily="18" charset="0"/>
                <a:cs typeface="Times New Roman" panose="02020603050405020304" pitchFamily="18" charset="0"/>
              </a:rPr>
              <a:t>Expectations Cont</a:t>
            </a:r>
            <a:r>
              <a:rPr kumimoji="1" lang="en-US" altLang="zh-CN" dirty="0">
                <a:solidFill>
                  <a:srgbClr val="00B050"/>
                </a:solidFill>
                <a:latin typeface="Times New Roman" panose="02020603050405020304" pitchFamily="18" charset="0"/>
                <a:cs typeface="Times New Roman" panose="02020603050405020304" pitchFamily="18" charset="0"/>
              </a:rPr>
              <a:t>’d</a:t>
            </a:r>
            <a:br>
              <a:rPr kumimoji="1" lang="zh-CN" altLang="en-US" sz="3200" dirty="0">
                <a:solidFill>
                  <a:srgbClr val="00B050"/>
                </a:solidFill>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21" name="Text Placeholder 20">
            <a:extLst>
              <a:ext uri="{FF2B5EF4-FFF2-40B4-BE49-F238E27FC236}">
                <a16:creationId xmlns:a16="http://schemas.microsoft.com/office/drawing/2014/main" id="{A0AF213A-7104-49CB-A688-840171B5777C}"/>
              </a:ext>
            </a:extLst>
          </p:cNvPr>
          <p:cNvSpPr>
            <a:spLocks noGrp="1"/>
          </p:cNvSpPr>
          <p:nvPr>
            <p:ph type="body" sz="half" idx="2"/>
          </p:nvPr>
        </p:nvSpPr>
        <p:spPr>
          <a:xfrm>
            <a:off x="190500" y="2057400"/>
            <a:ext cx="6267450" cy="3811588"/>
          </a:xfrm>
        </p:spPr>
        <p:txBody>
          <a:bodyPr>
            <a:normAutofit/>
          </a:bodyPr>
          <a:lstStyle/>
          <a:p>
            <a:pPr lvl="1">
              <a:lnSpc>
                <a:spcPct val="150000"/>
              </a:lnSpc>
            </a:pPr>
            <a:r>
              <a:rPr kumimoji="1" lang="en-US" altLang="zh-CN" sz="2400" dirty="0">
                <a:latin typeface="Times New Roman" panose="02020603050405020304" pitchFamily="18" charset="0"/>
                <a:cs typeface="Times New Roman" panose="02020603050405020304" pitchFamily="18" charset="0"/>
              </a:rPr>
              <a:t>Both</a:t>
            </a:r>
          </a:p>
          <a:p>
            <a:pPr lvl="2">
              <a:lnSpc>
                <a:spcPct val="150000"/>
              </a:lnSpc>
              <a:buFont typeface="Arial" panose="020B0604020202020204" pitchFamily="34" charset="0"/>
              <a:buChar char="-"/>
            </a:pPr>
            <a:r>
              <a:rPr kumimoji="1" lang="en-US" altLang="zh-CN" sz="2400" dirty="0">
                <a:latin typeface="Times New Roman" panose="02020603050405020304" pitchFamily="18" charset="0"/>
                <a:cs typeface="Times New Roman" panose="02020603050405020304" pitchFamily="18" charset="0"/>
              </a:rPr>
              <a:t>Be involved, available and accessible</a:t>
            </a:r>
          </a:p>
          <a:p>
            <a:pPr lvl="2">
              <a:lnSpc>
                <a:spcPct val="150000"/>
              </a:lnSpc>
              <a:buFont typeface="Arial" panose="020B0604020202020204" pitchFamily="34" charset="0"/>
              <a:buChar char="-"/>
            </a:pPr>
            <a:r>
              <a:rPr kumimoji="1" lang="en-US" altLang="zh-CN" sz="2400" dirty="0">
                <a:latin typeface="Times New Roman" panose="02020603050405020304" pitchFamily="18" charset="0"/>
                <a:cs typeface="Times New Roman" panose="02020603050405020304" pitchFamily="18" charset="0"/>
              </a:rPr>
              <a:t>Importance of confidentiality should be discussed at the first meeting</a:t>
            </a:r>
          </a:p>
          <a:p>
            <a:pPr lvl="2">
              <a:lnSpc>
                <a:spcPct val="150000"/>
              </a:lnSpc>
              <a:buFont typeface="Arial" panose="020B0604020202020204" pitchFamily="34" charset="0"/>
              <a:buChar char="-"/>
            </a:pPr>
            <a:r>
              <a:rPr kumimoji="1" lang="en-US" altLang="zh-CN" sz="2400" dirty="0">
                <a:latin typeface="Times New Roman" panose="02020603050405020304" pitchFamily="18" charset="0"/>
                <a:cs typeface="Times New Roman" panose="02020603050405020304" pitchFamily="18" charset="0"/>
              </a:rPr>
              <a:t>Provide feedback about relationship and be open to receive feedback</a:t>
            </a:r>
          </a:p>
          <a:p>
            <a:endParaRPr lang="en-US" dirty="0"/>
          </a:p>
        </p:txBody>
      </p:sp>
      <p:pic>
        <p:nvPicPr>
          <p:cNvPr id="28" name="Picture 27">
            <a:extLst>
              <a:ext uri="{FF2B5EF4-FFF2-40B4-BE49-F238E27FC236}">
                <a16:creationId xmlns:a16="http://schemas.microsoft.com/office/drawing/2014/main" id="{70163324-2251-44B8-863E-5C2001C633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9050" y="1511677"/>
            <a:ext cx="3870421" cy="2156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 name="Rectangle 28">
            <a:extLst>
              <a:ext uri="{FF2B5EF4-FFF2-40B4-BE49-F238E27FC236}">
                <a16:creationId xmlns:a16="http://schemas.microsoft.com/office/drawing/2014/main" id="{65793654-2A94-4DE4-B072-38E400E41403}"/>
              </a:ext>
            </a:extLst>
          </p:cNvPr>
          <p:cNvSpPr/>
          <p:nvPr/>
        </p:nvSpPr>
        <p:spPr>
          <a:xfrm>
            <a:off x="7745327" y="4009841"/>
            <a:ext cx="3870421" cy="2353733"/>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en-US" i="1" dirty="0">
                <a:solidFill>
                  <a:schemeClr val="bg1"/>
                </a:solidFill>
                <a:cs typeface="Arial" charset="0"/>
              </a:rPr>
              <a:t>“If your actions inspire others to dream more, learn more, do more and become more, you are a leader.”                       </a:t>
            </a:r>
          </a:p>
          <a:p>
            <a:endParaRPr lang="en-US" altLang="en-US" sz="1050" b="1" i="1" dirty="0">
              <a:solidFill>
                <a:schemeClr val="bg1"/>
              </a:solidFill>
              <a:cs typeface="Arial" charset="0"/>
            </a:endParaRPr>
          </a:p>
          <a:p>
            <a:pPr algn="r"/>
            <a:r>
              <a:rPr lang="en-US" altLang="en-US" sz="1200" b="1" i="1" dirty="0">
                <a:solidFill>
                  <a:schemeClr val="bg1"/>
                </a:solidFill>
                <a:cs typeface="Arial" charset="0"/>
              </a:rPr>
              <a:t> - John Quincy Adams</a:t>
            </a:r>
          </a:p>
        </p:txBody>
      </p:sp>
    </p:spTree>
    <p:extLst>
      <p:ext uri="{BB962C8B-B14F-4D97-AF65-F5344CB8AC3E}">
        <p14:creationId xmlns:p14="http://schemas.microsoft.com/office/powerpoint/2010/main" val="2027539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FE70091-04CD-457D-95A6-A45B599A3F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6734" y="0"/>
            <a:ext cx="1905266" cy="1905266"/>
          </a:xfrm>
          <a:prstGeom prst="rect">
            <a:avLst/>
          </a:prstGeom>
        </p:spPr>
      </p:pic>
      <p:pic>
        <p:nvPicPr>
          <p:cNvPr id="9" name="Content Placeholder 3">
            <a:extLst>
              <a:ext uri="{FF2B5EF4-FFF2-40B4-BE49-F238E27FC236}">
                <a16:creationId xmlns:a16="http://schemas.microsoft.com/office/drawing/2014/main" id="{DEE6CF65-6BEB-406C-A3AF-1B7C7B0CEFF6}"/>
              </a:ext>
            </a:extLst>
          </p:cNvPr>
          <p:cNvPicPr>
            <a:picLocks noGrp="1" noChangeAspect="1"/>
          </p:cNvPicPr>
          <p:nvPr/>
        </p:nvPicPr>
        <p:blipFill>
          <a:blip r:embed="rId3"/>
          <a:stretch>
            <a:fillRect/>
          </a:stretch>
        </p:blipFill>
        <p:spPr>
          <a:xfrm>
            <a:off x="2076002" y="1983581"/>
            <a:ext cx="8039995" cy="4351338"/>
          </a:xfrm>
          <a:prstGeom prst="rect">
            <a:avLst/>
          </a:prstGeom>
        </p:spPr>
      </p:pic>
      <p:sp>
        <p:nvSpPr>
          <p:cNvPr id="10" name="TextBox 4">
            <a:extLst>
              <a:ext uri="{FF2B5EF4-FFF2-40B4-BE49-F238E27FC236}">
                <a16:creationId xmlns:a16="http://schemas.microsoft.com/office/drawing/2014/main" id="{5F6F3519-03DE-4F42-A000-C0D638C597A0}"/>
              </a:ext>
            </a:extLst>
          </p:cNvPr>
          <p:cNvSpPr txBox="1"/>
          <p:nvPr/>
        </p:nvSpPr>
        <p:spPr>
          <a:xfrm>
            <a:off x="3477324" y="1731447"/>
            <a:ext cx="979755"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t>Mentee</a:t>
            </a:r>
          </a:p>
        </p:txBody>
      </p:sp>
      <p:sp>
        <p:nvSpPr>
          <p:cNvPr id="11" name="TextBox 5">
            <a:extLst>
              <a:ext uri="{FF2B5EF4-FFF2-40B4-BE49-F238E27FC236}">
                <a16:creationId xmlns:a16="http://schemas.microsoft.com/office/drawing/2014/main" id="{A720AA12-DA47-41BC-A028-5E8860B94AA6}"/>
              </a:ext>
            </a:extLst>
          </p:cNvPr>
          <p:cNvSpPr txBox="1"/>
          <p:nvPr/>
        </p:nvSpPr>
        <p:spPr>
          <a:xfrm>
            <a:off x="7871434" y="1798915"/>
            <a:ext cx="954107"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t>Mentor</a:t>
            </a:r>
          </a:p>
        </p:txBody>
      </p:sp>
      <p:sp>
        <p:nvSpPr>
          <p:cNvPr id="12" name="Title 1">
            <a:extLst>
              <a:ext uri="{FF2B5EF4-FFF2-40B4-BE49-F238E27FC236}">
                <a16:creationId xmlns:a16="http://schemas.microsoft.com/office/drawing/2014/main" id="{CA4B7A40-0E28-43F8-928B-BBD5A31BDEA7}"/>
              </a:ext>
            </a:extLst>
          </p:cNvPr>
          <p:cNvSpPr>
            <a:spLocks noGrp="1"/>
          </p:cNvSpPr>
          <p:nvPr/>
        </p:nvSpPr>
        <p:spPr>
          <a:xfrm>
            <a:off x="838200" y="523081"/>
            <a:ext cx="105156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Responsibilities</a:t>
            </a:r>
          </a:p>
        </p:txBody>
      </p:sp>
    </p:spTree>
    <p:extLst>
      <p:ext uri="{BB962C8B-B14F-4D97-AF65-F5344CB8AC3E}">
        <p14:creationId xmlns:p14="http://schemas.microsoft.com/office/powerpoint/2010/main" val="4121096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4A661-7BF3-4E58-8F33-303D5103F9E5}"/>
              </a:ext>
            </a:extLst>
          </p:cNvPr>
          <p:cNvSpPr>
            <a:spLocks noGrp="1"/>
          </p:cNvSpPr>
          <p:nvPr>
            <p:ph type="title"/>
          </p:nvPr>
        </p:nvSpPr>
        <p:spPr/>
        <p:txBody>
          <a:bodyPr/>
          <a:lstStyle/>
          <a:p>
            <a:r>
              <a:rPr lang="en-US" dirty="0">
                <a:solidFill>
                  <a:srgbClr val="00B050"/>
                </a:solidFill>
              </a:rPr>
              <a:t>WHAT’S IN IT FOR YOU?</a:t>
            </a:r>
          </a:p>
        </p:txBody>
      </p:sp>
      <p:sp>
        <p:nvSpPr>
          <p:cNvPr id="3" name="Content Placeholder 2">
            <a:extLst>
              <a:ext uri="{FF2B5EF4-FFF2-40B4-BE49-F238E27FC236}">
                <a16:creationId xmlns:a16="http://schemas.microsoft.com/office/drawing/2014/main" id="{34344F1A-F296-4CD4-B434-AEDBB34E5F69}"/>
              </a:ext>
            </a:extLst>
          </p:cNvPr>
          <p:cNvSpPr>
            <a:spLocks noGrp="1"/>
          </p:cNvSpPr>
          <p:nvPr>
            <p:ph idx="1"/>
          </p:nvPr>
        </p:nvSpPr>
        <p:spPr/>
        <p:txBody>
          <a:bodyPr>
            <a:normAutofit/>
          </a:bodyPr>
          <a:lstStyle/>
          <a:p>
            <a:pPr lvl="0" algn="ctr"/>
            <a:r>
              <a:rPr lang="en-US" sz="2600" dirty="0"/>
              <a:t>As a mentee you will</a:t>
            </a:r>
          </a:p>
          <a:p>
            <a:pPr lvl="0" algn="ctr"/>
            <a:r>
              <a:rPr lang="en-US" sz="2600" dirty="0"/>
              <a:t>-Have a “friend” whom you can bounce off any ideas relating to your career</a:t>
            </a:r>
          </a:p>
          <a:p>
            <a:pPr lvl="0" algn="ctr"/>
            <a:r>
              <a:rPr lang="en-US" sz="2600" dirty="0"/>
              <a:t>-Seek guidance without any judgment</a:t>
            </a:r>
          </a:p>
          <a:p>
            <a:pPr lvl="0" algn="ctr"/>
            <a:r>
              <a:rPr lang="en-US" sz="2600" dirty="0"/>
              <a:t>-Get a different perspectives</a:t>
            </a:r>
          </a:p>
          <a:p>
            <a:pPr lvl="0" algn="ctr"/>
            <a:endParaRPr lang="en-US" sz="2600" dirty="0"/>
          </a:p>
          <a:p>
            <a:pPr lvl="0" algn="ctr"/>
            <a:r>
              <a:rPr lang="en-US" sz="2600" dirty="0"/>
              <a:t>As a Mentor you will</a:t>
            </a:r>
          </a:p>
          <a:p>
            <a:pPr lvl="0" algn="ctr"/>
            <a:r>
              <a:rPr lang="en-US" sz="2600" dirty="0"/>
              <a:t>-Gain satisfaction from helping others, knowing that you make a difference</a:t>
            </a:r>
          </a:p>
          <a:p>
            <a:pPr lvl="0" algn="ctr"/>
            <a:r>
              <a:rPr lang="en-US" sz="2600" dirty="0"/>
              <a:t>-Develop your leadership skills</a:t>
            </a:r>
          </a:p>
          <a:p>
            <a:pPr lvl="0" algn="ctr"/>
            <a:r>
              <a:rPr lang="en-US" sz="2600" dirty="0"/>
              <a:t>-Learning from your mentee</a:t>
            </a:r>
          </a:p>
          <a:p>
            <a:pPr marL="0" indent="0">
              <a:buNone/>
            </a:pPr>
            <a:endParaRPr kumimoji="1" lang="zh-CN" altLang="en-US" sz="2800" dirty="0"/>
          </a:p>
          <a:p>
            <a:endParaRPr lang="en-US" dirty="0"/>
          </a:p>
        </p:txBody>
      </p:sp>
    </p:spTree>
    <p:extLst>
      <p:ext uri="{BB962C8B-B14F-4D97-AF65-F5344CB8AC3E}">
        <p14:creationId xmlns:p14="http://schemas.microsoft.com/office/powerpoint/2010/main" val="3469215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1872A-9B55-47E1-9CEC-DA3B726FE7D5}"/>
              </a:ext>
            </a:extLst>
          </p:cNvPr>
          <p:cNvSpPr>
            <a:spLocks noGrp="1"/>
          </p:cNvSpPr>
          <p:nvPr>
            <p:ph type="title"/>
          </p:nvPr>
        </p:nvSpPr>
        <p:spPr>
          <a:xfrm>
            <a:off x="992551" y="258666"/>
            <a:ext cx="7715258" cy="927831"/>
          </a:xfrm>
        </p:spPr>
        <p:txBody>
          <a:bodyPr>
            <a:normAutofit fontScale="90000"/>
          </a:bodyPr>
          <a:lstStyle/>
          <a:p>
            <a:br>
              <a:rPr lang="en-US" dirty="0"/>
            </a:br>
            <a:r>
              <a:rPr lang="en-US" sz="3600" b="1" dirty="0">
                <a:solidFill>
                  <a:srgbClr val="00B050"/>
                </a:solidFill>
                <a:latin typeface="Times New Roman" panose="02020603050405020304" pitchFamily="18" charset="0"/>
                <a:cs typeface="Times New Roman" panose="02020603050405020304" pitchFamily="18" charset="0"/>
              </a:rPr>
              <a:t>AGREEEMENT FORM</a:t>
            </a:r>
            <a:endParaRPr lang="en-US" sz="3600" dirty="0">
              <a:solidFill>
                <a:srgbClr val="00B05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7081683-8A73-42ED-A328-D330782B5EDB}"/>
              </a:ext>
            </a:extLst>
          </p:cNvPr>
          <p:cNvSpPr>
            <a:spLocks noGrp="1"/>
          </p:cNvSpPr>
          <p:nvPr>
            <p:ph idx="1"/>
          </p:nvPr>
        </p:nvSpPr>
        <p:spPr>
          <a:xfrm>
            <a:off x="400050" y="1462368"/>
            <a:ext cx="11591925" cy="4195481"/>
          </a:xfrm>
        </p:spPr>
        <p:txBody>
          <a:bodyPr>
            <a:normAutofit fontScale="25000" lnSpcReduction="20000"/>
          </a:bodyPr>
          <a:lstStyle/>
          <a:p>
            <a:endParaRPr lang="en-US" dirty="0">
              <a:latin typeface="Times New Roman" panose="02020603050405020304" pitchFamily="18" charset="0"/>
              <a:cs typeface="Times New Roman" panose="02020603050405020304" pitchFamily="18" charset="0"/>
            </a:endParaRPr>
          </a:p>
          <a:p>
            <a:r>
              <a:rPr lang="en-US" sz="7400" dirty="0">
                <a:latin typeface="Times New Roman" panose="02020603050405020304" pitchFamily="18" charset="0"/>
                <a:cs typeface="Times New Roman" panose="02020603050405020304" pitchFamily="18" charset="0"/>
              </a:rPr>
              <a:t>Name of Mentor:    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Occupation &amp; Company: ___________________________________________________________________________________________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Country of Residence: _______________________________________________________________________________________________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Relevant competencies: 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______________________________________________________________________________________________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Preferred Student:______________________________________________________________________________________________________________________________________________________________________________________</a:t>
            </a:r>
          </a:p>
          <a:p>
            <a:r>
              <a:rPr lang="en-US" sz="7400" b="1" dirty="0">
                <a:latin typeface="Times New Roman" panose="02020603050405020304" pitchFamily="18" charset="0"/>
                <a:cs typeface="Times New Roman" panose="02020603050405020304" pitchFamily="18" charset="0"/>
              </a:rPr>
              <a:t>AUTHORIZING OFFICER</a:t>
            </a:r>
            <a:endParaRPr lang="en-US" sz="7400" dirty="0">
              <a:latin typeface="Times New Roman" panose="02020603050405020304" pitchFamily="18" charset="0"/>
              <a:cs typeface="Times New Roman" panose="02020603050405020304" pitchFamily="18" charset="0"/>
            </a:endParaRPr>
          </a:p>
          <a:p>
            <a:r>
              <a:rPr lang="en-US" sz="7400" dirty="0">
                <a:latin typeface="Times New Roman" panose="02020603050405020304" pitchFamily="18" charset="0"/>
                <a:cs typeface="Times New Roman" panose="02020603050405020304" pitchFamily="18" charset="0"/>
              </a:rPr>
              <a:t>Name:______________________________________________________________________________________________________________________________</a:t>
            </a:r>
          </a:p>
          <a:p>
            <a:r>
              <a:rPr lang="en-US" sz="7400" dirty="0">
                <a:latin typeface="Times New Roman" panose="02020603050405020304" pitchFamily="18" charset="0"/>
                <a:cs typeface="Times New Roman" panose="02020603050405020304" pitchFamily="18" charset="0"/>
              </a:rPr>
              <a:t>Designation:___________________________________________________________________________________________</a:t>
            </a:r>
          </a:p>
        </p:txBody>
      </p:sp>
      <p:pic>
        <p:nvPicPr>
          <p:cNvPr id="4" name="Picture 3">
            <a:extLst>
              <a:ext uri="{FF2B5EF4-FFF2-40B4-BE49-F238E27FC236}">
                <a16:creationId xmlns:a16="http://schemas.microsoft.com/office/drawing/2014/main" id="{E69D1FC9-53D7-4459-9F14-2D8CA966D3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91509" y="0"/>
            <a:ext cx="1905266" cy="1905266"/>
          </a:xfrm>
          <a:prstGeom prst="rect">
            <a:avLst/>
          </a:prstGeom>
        </p:spPr>
      </p:pic>
    </p:spTree>
    <p:extLst>
      <p:ext uri="{BB962C8B-B14F-4D97-AF65-F5344CB8AC3E}">
        <p14:creationId xmlns:p14="http://schemas.microsoft.com/office/powerpoint/2010/main" val="2794938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B134C-7C89-401F-982A-7B8136245A6A}"/>
              </a:ext>
            </a:extLst>
          </p:cNvPr>
          <p:cNvSpPr>
            <a:spLocks noGrp="1"/>
          </p:cNvSpPr>
          <p:nvPr>
            <p:ph type="title"/>
          </p:nvPr>
        </p:nvSpPr>
        <p:spPr/>
        <p:txBody>
          <a:bodyPr>
            <a:normAutofit/>
          </a:bodyPr>
          <a:lstStyle/>
          <a:p>
            <a:r>
              <a:rPr lang="en-US" sz="3200" dirty="0">
                <a:solidFill>
                  <a:srgbClr val="00B050"/>
                </a:solidFill>
                <a:latin typeface="Times New Roman" panose="02020603050405020304" pitchFamily="18" charset="0"/>
                <a:cs typeface="Times New Roman" panose="02020603050405020304" pitchFamily="18" charset="0"/>
              </a:rPr>
              <a:t>CONTACT</a:t>
            </a:r>
          </a:p>
        </p:txBody>
      </p:sp>
      <p:graphicFrame>
        <p:nvGraphicFramePr>
          <p:cNvPr id="5" name="Content Placeholder 4">
            <a:extLst>
              <a:ext uri="{FF2B5EF4-FFF2-40B4-BE49-F238E27FC236}">
                <a16:creationId xmlns:a16="http://schemas.microsoft.com/office/drawing/2014/main" id="{87E48100-B0D2-4006-8997-0FD3A124D0C7}"/>
              </a:ext>
            </a:extLst>
          </p:cNvPr>
          <p:cNvGraphicFramePr>
            <a:graphicFrameLocks noGrp="1"/>
          </p:cNvGraphicFramePr>
          <p:nvPr>
            <p:ph idx="1"/>
            <p:extLst>
              <p:ext uri="{D42A27DB-BD31-4B8C-83A1-F6EECF244321}">
                <p14:modId xmlns:p14="http://schemas.microsoft.com/office/powerpoint/2010/main" val="102963414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5">
            <a:extLst>
              <a:ext uri="{FF2B5EF4-FFF2-40B4-BE49-F238E27FC236}">
                <a16:creationId xmlns:a16="http://schemas.microsoft.com/office/drawing/2014/main" id="{CC6D8D5C-23BD-4264-A3F2-F506F845E01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86734" y="-47625"/>
            <a:ext cx="1905266" cy="1905266"/>
          </a:xfrm>
          <a:prstGeom prst="rect">
            <a:avLst/>
          </a:prstGeom>
        </p:spPr>
      </p:pic>
    </p:spTree>
    <p:extLst>
      <p:ext uri="{BB962C8B-B14F-4D97-AF65-F5344CB8AC3E}">
        <p14:creationId xmlns:p14="http://schemas.microsoft.com/office/powerpoint/2010/main" val="9356337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395</Words>
  <Application>Microsoft Office PowerPoint</Application>
  <PresentationFormat>Widescreen</PresentationFormat>
  <Paragraphs>57</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MENTOSHIP  PROGRAM</vt:lpstr>
      <vt:lpstr>E.I.M Learning and Development Consult is a management consultancy  whose main focus is to provide corporate institutions and organizations with well qualified and professional Interns.  Our Interns, are paired with mentors who are drawn from across the globe,  who guide them on their duties thereby ensuring organizational growth and development to any institution privileged to hire them. We also provide High end trainings to Employees of our partners to keep them update with growing industry trends. </vt:lpstr>
      <vt:lpstr>MENTORSHIP PROGRAM </vt:lpstr>
      <vt:lpstr>PowerPoint Presentation</vt:lpstr>
      <vt:lpstr>Expectations Cont’d </vt:lpstr>
      <vt:lpstr>PowerPoint Presentation</vt:lpstr>
      <vt:lpstr>WHAT’S IN IT FOR YOU?</vt:lpstr>
      <vt:lpstr> AGREEEMENT FORM</vt:lpstr>
      <vt:lpstr>CONTACT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2020-06-29T17:52:37Z</dcterms:created>
  <dcterms:modified xsi:type="dcterms:W3CDTF">2020-08-05T16:39:46Z</dcterms:modified>
</cp:coreProperties>
</file>

<file path=docProps/thumbnail.jpeg>
</file>